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3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3" loCatId="hierarchy" qsTypeId="urn:microsoft.com/office/officeart/2005/8/quickstyle/simple1#3" qsCatId="simple" csTypeId="urn:microsoft.com/office/officeart/2005/8/colors/accent2_1#3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弹力  弹簧测力计</a:t>
          </a:r>
        </a:p>
      </dgm:t>
    </dgm:pt>
    <dgm:pt modelId="{2AFB1B2A-8749-4E5E-9CB9-0B60F81C46F8}" type="parTrans" cxnId="{A23E018B-F550-4E6E-98F1-CCC7A9E0CA42}">
      <dgm:prSet/>
      <dgm:spPr/>
      <dgm:t>
        <a:bodyPr/>
        <a:lstStyle/>
        <a:p>
          <a:endParaRPr lang="zh-CN" altLang="en-US"/>
        </a:p>
      </dgm:t>
    </dgm:pt>
    <dgm:pt modelId="{E0FFEB56-236E-4FE9-83BF-31494E265D5A}" type="sibTrans" cxnId="{A23E018B-F550-4E6E-98F1-CCC7A9E0CA42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弹力</a:t>
          </a:r>
        </a:p>
      </dgm:t>
    </dgm:pt>
    <dgm:pt modelId="{AC2BFF99-DAE2-494A-88AB-85D75BC6D2EE}" type="parTrans" cxnId="{A9009C22-664B-47F4-94D9-DDFDAF7D0105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A9009C22-664B-47F4-94D9-DDFDAF7D0105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弹力的产生</a:t>
          </a:r>
        </a:p>
      </dgm:t>
    </dgm:pt>
    <dgm:pt modelId="{4A6A0524-D9B7-4A37-8E78-5FE688BDCCE6}" type="parTrans" cxnId="{817AF8AC-B7E6-40BC-AD75-0FF5C28C8CC6}">
      <dgm:prSet/>
      <dgm:spPr/>
      <dgm:t>
        <a:bodyPr/>
        <a:lstStyle/>
        <a:p>
          <a:endParaRPr lang="zh-CN" altLang="en-US"/>
        </a:p>
      </dgm:t>
    </dgm:pt>
    <dgm:pt modelId="{39CECE7E-7D7C-4022-9437-1E0813814145}" type="sibTrans" cxnId="{817AF8AC-B7E6-40BC-AD75-0FF5C28C8CC6}">
      <dgm:prSet/>
      <dgm:spPr/>
      <dgm:t>
        <a:bodyPr/>
        <a:lstStyle/>
        <a:p>
          <a:endParaRPr lang="zh-CN" altLang="en-US"/>
        </a:p>
      </dgm:t>
    </dgm:pt>
    <dgm:pt modelId="{C78C4F92-AD69-46C8-910C-41059E8ED0A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弹性与塑性</a:t>
          </a:r>
        </a:p>
      </dgm:t>
    </dgm:pt>
    <dgm:pt modelId="{581124B7-0397-40F7-9B1D-41220103BA68}" type="parTrans" cxnId="{A121E9F5-3CCE-4DC8-AC65-A7B1BDF8F34D}">
      <dgm:prSet/>
      <dgm:spPr/>
      <dgm:t>
        <a:bodyPr/>
        <a:lstStyle/>
        <a:p>
          <a:endParaRPr lang="zh-CN" altLang="en-US"/>
        </a:p>
      </dgm:t>
    </dgm:pt>
    <dgm:pt modelId="{A23C44A9-E7A6-467B-BF93-DD0656347715}" type="sibTrans" cxnId="{A121E9F5-3CCE-4DC8-AC65-A7B1BDF8F34D}">
      <dgm:prSet/>
      <dgm:spPr/>
      <dgm:t>
        <a:bodyPr/>
        <a:lstStyle/>
        <a:p>
          <a:endParaRPr lang="zh-CN" altLang="en-US"/>
        </a:p>
      </dgm:t>
    </dgm:pt>
    <dgm:pt modelId="{505046B5-8F53-4970-8009-1E03D96A698E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>
              <a:ea typeface="宋体" panose="02010600030101010101" pitchFamily="2" charset="-122"/>
            </a:rPr>
            <a:t>弹簧测力计</a:t>
          </a:r>
        </a:p>
      </dgm:t>
    </dgm:pt>
    <dgm:pt modelId="{22660269-5B7B-49A9-966A-5A3EB4E36BE3}" type="parTrans" cxnId="{FDF0F45A-0126-4F3A-A93D-84BC1BF0F5A7}">
      <dgm:prSet/>
      <dgm:spPr/>
      <dgm:t>
        <a:bodyPr/>
        <a:lstStyle/>
        <a:p>
          <a:endParaRPr lang="zh-CN" altLang="en-US"/>
        </a:p>
      </dgm:t>
    </dgm:pt>
    <dgm:pt modelId="{50B55A86-19C8-48AF-ABB5-685F6D32E565}" type="sibTrans" cxnId="{FDF0F45A-0126-4F3A-A93D-84BC1BF0F5A7}">
      <dgm:prSet/>
      <dgm:spPr/>
    </dgm:pt>
    <dgm:pt modelId="{F758475A-6CF5-4706-8B51-E9DD0411B313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>
              <a:ea typeface="宋体" panose="02010600030101010101" pitchFamily="2" charset="-122"/>
            </a:rPr>
            <a:t>结构</a:t>
          </a:r>
        </a:p>
      </dgm:t>
    </dgm:pt>
    <dgm:pt modelId="{9C7A60C7-C639-471F-B746-657946560700}" type="parTrans" cxnId="{9577F9F4-CCBB-4CA2-9B00-0680E96572BF}">
      <dgm:prSet/>
      <dgm:spPr/>
      <dgm:t>
        <a:bodyPr/>
        <a:lstStyle/>
        <a:p>
          <a:endParaRPr lang="zh-CN" altLang="en-US"/>
        </a:p>
      </dgm:t>
    </dgm:pt>
    <dgm:pt modelId="{FE6C88FB-7DDA-4D12-B634-CC65F4A4B3AF}" type="sibTrans" cxnId="{9577F9F4-CCBB-4CA2-9B00-0680E96572BF}">
      <dgm:prSet/>
      <dgm:spPr/>
    </dgm:pt>
    <dgm:pt modelId="{DD93D835-CFED-4B08-8A10-E1012341DB93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>
              <a:ea typeface="宋体" panose="02010600030101010101" pitchFamily="2" charset="-122"/>
            </a:rPr>
            <a:t>使用与读数</a:t>
          </a:r>
        </a:p>
      </dgm:t>
    </dgm:pt>
    <dgm:pt modelId="{7BE23E9D-E0B1-4FB0-B70F-7B0B2AA08601}" type="parTrans" cxnId="{1D7B4992-18A8-4148-A067-D7FDAB041F69}">
      <dgm:prSet/>
      <dgm:spPr/>
      <dgm:t>
        <a:bodyPr/>
        <a:lstStyle/>
        <a:p>
          <a:endParaRPr lang="zh-CN" altLang="en-US"/>
        </a:p>
      </dgm:t>
    </dgm:pt>
    <dgm:pt modelId="{D2DFE356-DB93-4A4B-8E10-0779C7B2313A}" type="sibTrans" cxnId="{1D7B4992-18A8-4148-A067-D7FDAB041F69}">
      <dgm:prSet/>
      <dgm:spPr/>
    </dgm:pt>
    <dgm:pt modelId="{41B9C6E7-3E30-4777-971C-B1BC0E5E5739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>
              <a:ea typeface="宋体" panose="02010600030101010101" pitchFamily="2" charset="-122"/>
            </a:rPr>
            <a:t>注意事项</a:t>
          </a:r>
        </a:p>
      </dgm:t>
    </dgm:pt>
    <dgm:pt modelId="{EF7CDCBE-364A-4F0D-A80E-743DE5353440}" type="parTrans" cxnId="{0BD88EE8-944E-465D-A0B7-4ECF903D2EF2}">
      <dgm:prSet/>
      <dgm:spPr/>
      <dgm:t>
        <a:bodyPr/>
        <a:lstStyle/>
        <a:p>
          <a:endParaRPr lang="zh-CN" altLang="en-US"/>
        </a:p>
      </dgm:t>
    </dgm:pt>
    <dgm:pt modelId="{417ED50F-B7A3-4BFA-B32F-5E6AFC71E1CA}" type="sibTrans" cxnId="{0BD88EE8-944E-465D-A0B7-4ECF903D2EF2}">
      <dgm:prSet/>
      <dgm:spPr/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2"/>
      <dgm:spPr/>
      <dgm:t>
        <a:bodyPr/>
        <a:lstStyle/>
        <a:p>
          <a:endParaRPr lang="zh-CN" altLang="en-US"/>
        </a:p>
      </dgm:t>
    </dgm:pt>
    <dgm:pt modelId="{C1833E64-0598-4ED8-B73B-4C820BB35531}" type="pres">
      <dgm:prSet presAssocID="{AC2BFF99-DAE2-494A-88AB-85D75BC6D2EE}" presName="connTx" presStyleLbl="parChTrans1D2" presStyleIdx="0" presStyleCnt="2"/>
      <dgm:spPr/>
      <dgm:t>
        <a:bodyPr/>
        <a:lstStyle/>
        <a:p>
          <a:endParaRPr lang="zh-CN" altLang="en-US"/>
        </a:p>
      </dgm:t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673F39-879C-4946-8DC7-FD68F0552920}" type="pres">
      <dgm:prSet presAssocID="{4530EE7D-F557-4815-9ED2-EABC47F46978}" presName="level3hierChild" presStyleCnt="0"/>
      <dgm:spPr/>
    </dgm:pt>
    <dgm:pt modelId="{FA61825B-C877-4D42-AAFB-0586288A9783}" type="pres">
      <dgm:prSet presAssocID="{4A6A0524-D9B7-4A37-8E78-5FE688BDCCE6}" presName="conn2-1" presStyleLbl="parChTrans1D3" presStyleIdx="0" presStyleCnt="5"/>
      <dgm:spPr/>
      <dgm:t>
        <a:bodyPr/>
        <a:lstStyle/>
        <a:p>
          <a:endParaRPr lang="zh-CN" altLang="en-US"/>
        </a:p>
      </dgm:t>
    </dgm:pt>
    <dgm:pt modelId="{66B35CF0-1806-4E4A-8B50-99A64DECDBA9}" type="pres">
      <dgm:prSet presAssocID="{4A6A0524-D9B7-4A37-8E78-5FE688BDCCE6}" presName="connTx" presStyleLbl="parChTrans1D3" presStyleIdx="0" presStyleCnt="5"/>
      <dgm:spPr/>
      <dgm:t>
        <a:bodyPr/>
        <a:lstStyle/>
        <a:p>
          <a:endParaRPr lang="zh-CN" altLang="en-US"/>
        </a:p>
      </dgm:t>
    </dgm:pt>
    <dgm:pt modelId="{F95D7524-EA0E-4F9D-9D6F-B10856D5C83F}" type="pres">
      <dgm:prSet presAssocID="{2C2A4BF3-AA22-4080-9546-909CF9AC3ECB}" presName="root2" presStyleCnt="0"/>
      <dgm:spPr/>
    </dgm:pt>
    <dgm:pt modelId="{63712EDC-9AF8-41BC-8F72-ADF8D554FF07}" type="pres">
      <dgm:prSet presAssocID="{2C2A4BF3-AA22-4080-9546-909CF9AC3ECB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65410-D9BC-4E23-87DE-EBBC54AD2166}" type="pres">
      <dgm:prSet presAssocID="{2C2A4BF3-AA22-4080-9546-909CF9AC3ECB}" presName="level3hierChild" presStyleCnt="0"/>
      <dgm:spPr/>
    </dgm:pt>
    <dgm:pt modelId="{E81582B1-A130-479F-ACE3-61EF727591CE}" type="pres">
      <dgm:prSet presAssocID="{581124B7-0397-40F7-9B1D-41220103BA68}" presName="conn2-1" presStyleLbl="parChTrans1D3" presStyleIdx="1" presStyleCnt="5"/>
      <dgm:spPr/>
      <dgm:t>
        <a:bodyPr/>
        <a:lstStyle/>
        <a:p>
          <a:endParaRPr lang="zh-CN" altLang="en-US"/>
        </a:p>
      </dgm:t>
    </dgm:pt>
    <dgm:pt modelId="{C3EBFA62-33AA-4455-9D61-7B96DA4B37A4}" type="pres">
      <dgm:prSet presAssocID="{581124B7-0397-40F7-9B1D-41220103BA68}" presName="connTx" presStyleLbl="parChTrans1D3" presStyleIdx="1" presStyleCnt="5"/>
      <dgm:spPr/>
      <dgm:t>
        <a:bodyPr/>
        <a:lstStyle/>
        <a:p>
          <a:endParaRPr lang="zh-CN" altLang="en-US"/>
        </a:p>
      </dgm:t>
    </dgm:pt>
    <dgm:pt modelId="{2DF34A52-3962-401F-8488-13EE54243675}" type="pres">
      <dgm:prSet presAssocID="{C78C4F92-AD69-46C8-910C-41059E8ED0A9}" presName="root2" presStyleCnt="0"/>
      <dgm:spPr/>
    </dgm:pt>
    <dgm:pt modelId="{29F748CF-C0E7-4DEA-B3A3-0E8AEB5CA964}" type="pres">
      <dgm:prSet presAssocID="{C78C4F92-AD69-46C8-910C-41059E8ED0A9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2AC44EF-F1FC-4C54-8D55-2436304955F9}" type="pres">
      <dgm:prSet presAssocID="{C78C4F92-AD69-46C8-910C-41059E8ED0A9}" presName="level3hierChild" presStyleCnt="0"/>
      <dgm:spPr/>
    </dgm:pt>
    <dgm:pt modelId="{19D5F3EF-9101-42EA-82F3-BC96BBFED045}" type="pres">
      <dgm:prSet presAssocID="{22660269-5B7B-49A9-966A-5A3EB4E36BE3}" presName="conn2-1" presStyleLbl="parChTrans1D2" presStyleIdx="1" presStyleCnt="2"/>
      <dgm:spPr/>
    </dgm:pt>
    <dgm:pt modelId="{527AAC6A-47B0-4841-9AE5-3184C8373458}" type="pres">
      <dgm:prSet presAssocID="{22660269-5B7B-49A9-966A-5A3EB4E36BE3}" presName="connTx" presStyleLbl="parChTrans1D2" presStyleIdx="1" presStyleCnt="2"/>
      <dgm:spPr/>
    </dgm:pt>
    <dgm:pt modelId="{57D9E7F5-7664-4210-B2DF-126FF2693854}" type="pres">
      <dgm:prSet presAssocID="{505046B5-8F53-4970-8009-1E03D96A698E}" presName="root2" presStyleCnt="0"/>
      <dgm:spPr/>
    </dgm:pt>
    <dgm:pt modelId="{7ACA52B7-FCFE-40B8-B6F4-7C102AE3ACF6}" type="pres">
      <dgm:prSet presAssocID="{505046B5-8F53-4970-8009-1E03D96A698E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68786A7-2439-44EC-876D-92F058A9E90A}" type="pres">
      <dgm:prSet presAssocID="{505046B5-8F53-4970-8009-1E03D96A698E}" presName="level3hierChild" presStyleCnt="0"/>
      <dgm:spPr/>
    </dgm:pt>
    <dgm:pt modelId="{AC2BD383-E6AD-4FEA-99F6-CBB1B3983515}" type="pres">
      <dgm:prSet presAssocID="{9C7A60C7-C639-471F-B746-657946560700}" presName="conn2-1" presStyleLbl="parChTrans1D3" presStyleIdx="2" presStyleCnt="5"/>
      <dgm:spPr/>
    </dgm:pt>
    <dgm:pt modelId="{4E0D5767-7683-41D3-8A78-9ADB5F5DBD6B}" type="pres">
      <dgm:prSet presAssocID="{9C7A60C7-C639-471F-B746-657946560700}" presName="connTx" presStyleLbl="parChTrans1D3" presStyleIdx="2" presStyleCnt="5"/>
      <dgm:spPr/>
    </dgm:pt>
    <dgm:pt modelId="{34F9ECE9-0086-4171-A4CF-D81D043459BE}" type="pres">
      <dgm:prSet presAssocID="{F758475A-6CF5-4706-8B51-E9DD0411B313}" presName="root2" presStyleCnt="0"/>
      <dgm:spPr/>
    </dgm:pt>
    <dgm:pt modelId="{5934CC37-7CA0-4C85-B040-7A9B64BCF21A}" type="pres">
      <dgm:prSet presAssocID="{F758475A-6CF5-4706-8B51-E9DD0411B313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36399AB-FEFD-4914-BB30-4A85672B1B0A}" type="pres">
      <dgm:prSet presAssocID="{F758475A-6CF5-4706-8B51-E9DD0411B313}" presName="level3hierChild" presStyleCnt="0"/>
      <dgm:spPr/>
    </dgm:pt>
    <dgm:pt modelId="{D2F3A252-F970-424C-BDB4-B6042D743B4A}" type="pres">
      <dgm:prSet presAssocID="{7BE23E9D-E0B1-4FB0-B70F-7B0B2AA08601}" presName="conn2-1" presStyleLbl="parChTrans1D3" presStyleIdx="3" presStyleCnt="5"/>
      <dgm:spPr/>
    </dgm:pt>
    <dgm:pt modelId="{B831C225-91A1-48EB-BB49-D7AB6D8E938A}" type="pres">
      <dgm:prSet presAssocID="{7BE23E9D-E0B1-4FB0-B70F-7B0B2AA08601}" presName="connTx" presStyleLbl="parChTrans1D3" presStyleIdx="3" presStyleCnt="5"/>
      <dgm:spPr/>
    </dgm:pt>
    <dgm:pt modelId="{AFC38FE7-8675-430B-9DAD-496038C9FA07}" type="pres">
      <dgm:prSet presAssocID="{DD93D835-CFED-4B08-8A10-E1012341DB93}" presName="root2" presStyleCnt="0"/>
      <dgm:spPr/>
    </dgm:pt>
    <dgm:pt modelId="{9A9DA1D0-1516-437A-BCF6-2A184E394070}" type="pres">
      <dgm:prSet presAssocID="{DD93D835-CFED-4B08-8A10-E1012341DB93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3FDE47-05F1-467C-90C4-8650C8601A3B}" type="pres">
      <dgm:prSet presAssocID="{DD93D835-CFED-4B08-8A10-E1012341DB93}" presName="level3hierChild" presStyleCnt="0"/>
      <dgm:spPr/>
    </dgm:pt>
    <dgm:pt modelId="{5528F7CF-9E63-41FA-B126-9CAEF0BF81E1}" type="pres">
      <dgm:prSet presAssocID="{EF7CDCBE-364A-4F0D-A80E-743DE5353440}" presName="conn2-1" presStyleLbl="parChTrans1D3" presStyleIdx="4" presStyleCnt="5"/>
      <dgm:spPr/>
    </dgm:pt>
    <dgm:pt modelId="{A462B6D6-0426-4376-A84B-E2A8011B5F9F}" type="pres">
      <dgm:prSet presAssocID="{EF7CDCBE-364A-4F0D-A80E-743DE5353440}" presName="connTx" presStyleLbl="parChTrans1D3" presStyleIdx="4" presStyleCnt="5"/>
      <dgm:spPr/>
    </dgm:pt>
    <dgm:pt modelId="{AAF6BD81-492B-474A-AADF-89CFCE2673FB}" type="pres">
      <dgm:prSet presAssocID="{41B9C6E7-3E30-4777-971C-B1BC0E5E5739}" presName="root2" presStyleCnt="0"/>
      <dgm:spPr/>
    </dgm:pt>
    <dgm:pt modelId="{7D2AD4B4-6625-47D8-B0AF-C0751011B06D}" type="pres">
      <dgm:prSet presAssocID="{41B9C6E7-3E30-4777-971C-B1BC0E5E5739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165A388-541F-40BB-8FF8-6C0CD0E16F1D}" type="pres">
      <dgm:prSet presAssocID="{41B9C6E7-3E30-4777-971C-B1BC0E5E5739}" presName="level3hierChild" presStyleCnt="0"/>
      <dgm:spPr/>
    </dgm:pt>
  </dgm:ptLst>
  <dgm:cxnLst>
    <dgm:cxn modelId="{A9009C22-664B-47F4-94D9-DDFDAF7D0105}" srcId="{0605F139-5EF0-48E7-A091-192233D2011D}" destId="{4530EE7D-F557-4815-9ED2-EABC47F46978}" srcOrd="0" destOrd="0" parTransId="{AC2BFF99-DAE2-494A-88AB-85D75BC6D2EE}" sibTransId="{B98A0394-6758-42EB-8D0E-4491BED52B6C}"/>
    <dgm:cxn modelId="{D4BD3D63-21C0-4899-ADAB-6B6632E51E25}" type="presOf" srcId="{4530EE7D-F557-4815-9ED2-EABC47F46978}" destId="{3C0D5057-54F2-42F8-ADAD-AA27A1CC1A1B}" srcOrd="0" destOrd="0" presId="urn:microsoft.com/office/officeart/2005/8/layout/hierarchy2#3"/>
    <dgm:cxn modelId="{95CFA67E-BC0B-4C4F-AC9C-41372D73D95B}" type="presOf" srcId="{AC2BFF99-DAE2-494A-88AB-85D75BC6D2EE}" destId="{B47BD6C9-6D53-4A69-975F-9CF96E25F10F}" srcOrd="0" destOrd="0" presId="urn:microsoft.com/office/officeart/2005/8/layout/hierarchy2#3"/>
    <dgm:cxn modelId="{74374C9F-516C-461C-9553-3DB50376B1E6}" type="presOf" srcId="{9C7A60C7-C639-471F-B746-657946560700}" destId="{4E0D5767-7683-41D3-8A78-9ADB5F5DBD6B}" srcOrd="1" destOrd="0" presId="urn:microsoft.com/office/officeart/2005/8/layout/hierarchy2#3"/>
    <dgm:cxn modelId="{3F6248A8-FACB-4960-80BD-3CF873047C40}" type="presOf" srcId="{EFE73B03-4D71-4565-8C52-4902BE6377A4}" destId="{5FBAB40F-6011-4629-9B30-77C9439C91BF}" srcOrd="0" destOrd="0" presId="urn:microsoft.com/office/officeart/2005/8/layout/hierarchy2#3"/>
    <dgm:cxn modelId="{2386543F-88EA-4AA5-8A42-DA453DBF37AC}" type="presOf" srcId="{7BE23E9D-E0B1-4FB0-B70F-7B0B2AA08601}" destId="{B831C225-91A1-48EB-BB49-D7AB6D8E938A}" srcOrd="1" destOrd="0" presId="urn:microsoft.com/office/officeart/2005/8/layout/hierarchy2#3"/>
    <dgm:cxn modelId="{67F513B4-36C2-4789-8180-5976C31BC4E7}" type="presOf" srcId="{4A6A0524-D9B7-4A37-8E78-5FE688BDCCE6}" destId="{66B35CF0-1806-4E4A-8B50-99A64DECDBA9}" srcOrd="1" destOrd="0" presId="urn:microsoft.com/office/officeart/2005/8/layout/hierarchy2#3"/>
    <dgm:cxn modelId="{0BD88EE8-944E-465D-A0B7-4ECF903D2EF2}" srcId="{505046B5-8F53-4970-8009-1E03D96A698E}" destId="{41B9C6E7-3E30-4777-971C-B1BC0E5E5739}" srcOrd="2" destOrd="0" parTransId="{EF7CDCBE-364A-4F0D-A80E-743DE5353440}" sibTransId="{417ED50F-B7A3-4BFA-B32F-5E6AFC71E1CA}"/>
    <dgm:cxn modelId="{3CEEE421-FAC1-4A22-9525-7896AB3F84DF}" type="presOf" srcId="{AC2BFF99-DAE2-494A-88AB-85D75BC6D2EE}" destId="{C1833E64-0598-4ED8-B73B-4C820BB35531}" srcOrd="1" destOrd="0" presId="urn:microsoft.com/office/officeart/2005/8/layout/hierarchy2#3"/>
    <dgm:cxn modelId="{D8DC4A1D-71B3-4A3E-84D0-E278D70FB35F}" type="presOf" srcId="{EF7CDCBE-364A-4F0D-A80E-743DE5353440}" destId="{A462B6D6-0426-4376-A84B-E2A8011B5F9F}" srcOrd="1" destOrd="0" presId="urn:microsoft.com/office/officeart/2005/8/layout/hierarchy2#3"/>
    <dgm:cxn modelId="{1E20133E-B587-413C-A882-955E1324CEB3}" type="presOf" srcId="{22660269-5B7B-49A9-966A-5A3EB4E36BE3}" destId="{527AAC6A-47B0-4841-9AE5-3184C8373458}" srcOrd="1" destOrd="0" presId="urn:microsoft.com/office/officeart/2005/8/layout/hierarchy2#3"/>
    <dgm:cxn modelId="{1D7B4992-18A8-4148-A067-D7FDAB041F69}" srcId="{505046B5-8F53-4970-8009-1E03D96A698E}" destId="{DD93D835-CFED-4B08-8A10-E1012341DB93}" srcOrd="1" destOrd="0" parTransId="{7BE23E9D-E0B1-4FB0-B70F-7B0B2AA08601}" sibTransId="{D2DFE356-DB93-4A4B-8E10-0779C7B2313A}"/>
    <dgm:cxn modelId="{9CE183B6-DF91-426B-B51B-65DCF51B1D15}" type="presOf" srcId="{581124B7-0397-40F7-9B1D-41220103BA68}" destId="{C3EBFA62-33AA-4455-9D61-7B96DA4B37A4}" srcOrd="1" destOrd="0" presId="urn:microsoft.com/office/officeart/2005/8/layout/hierarchy2#3"/>
    <dgm:cxn modelId="{67127EF0-D4B9-4832-9004-58AB2807EC6F}" type="presOf" srcId="{41B9C6E7-3E30-4777-971C-B1BC0E5E5739}" destId="{7D2AD4B4-6625-47D8-B0AF-C0751011B06D}" srcOrd="0" destOrd="0" presId="urn:microsoft.com/office/officeart/2005/8/layout/hierarchy2#3"/>
    <dgm:cxn modelId="{9577F9F4-CCBB-4CA2-9B00-0680E96572BF}" srcId="{505046B5-8F53-4970-8009-1E03D96A698E}" destId="{F758475A-6CF5-4706-8B51-E9DD0411B313}" srcOrd="0" destOrd="0" parTransId="{9C7A60C7-C639-471F-B746-657946560700}" sibTransId="{FE6C88FB-7DDA-4D12-B634-CC65F4A4B3AF}"/>
    <dgm:cxn modelId="{91D3BCD2-02D9-4CFF-9611-F0A08D3A681F}" type="presOf" srcId="{505046B5-8F53-4970-8009-1E03D96A698E}" destId="{7ACA52B7-FCFE-40B8-B6F4-7C102AE3ACF6}" srcOrd="0" destOrd="0" presId="urn:microsoft.com/office/officeart/2005/8/layout/hierarchy2#3"/>
    <dgm:cxn modelId="{440BBA23-BA3C-4D2E-9437-D5CE0B5D5C4A}" type="presOf" srcId="{9C7A60C7-C639-471F-B746-657946560700}" destId="{AC2BD383-E6AD-4FEA-99F6-CBB1B3983515}" srcOrd="0" destOrd="0" presId="urn:microsoft.com/office/officeart/2005/8/layout/hierarchy2#3"/>
    <dgm:cxn modelId="{A121E9F5-3CCE-4DC8-AC65-A7B1BDF8F34D}" srcId="{4530EE7D-F557-4815-9ED2-EABC47F46978}" destId="{C78C4F92-AD69-46C8-910C-41059E8ED0A9}" srcOrd="1" destOrd="0" parTransId="{581124B7-0397-40F7-9B1D-41220103BA68}" sibTransId="{A23C44A9-E7A6-467B-BF93-DD0656347715}"/>
    <dgm:cxn modelId="{817AF8AC-B7E6-40BC-AD75-0FF5C28C8CC6}" srcId="{4530EE7D-F557-4815-9ED2-EABC47F46978}" destId="{2C2A4BF3-AA22-4080-9546-909CF9AC3ECB}" srcOrd="0" destOrd="0" parTransId="{4A6A0524-D9B7-4A37-8E78-5FE688BDCCE6}" sibTransId="{39CECE7E-7D7C-4022-9437-1E0813814145}"/>
    <dgm:cxn modelId="{23F7D9DE-8F92-4807-A49B-9C5BBC403A4E}" type="presOf" srcId="{F758475A-6CF5-4706-8B51-E9DD0411B313}" destId="{5934CC37-7CA0-4C85-B040-7A9B64BCF21A}" srcOrd="0" destOrd="0" presId="urn:microsoft.com/office/officeart/2005/8/layout/hierarchy2#3"/>
    <dgm:cxn modelId="{A23E018B-F550-4E6E-98F1-CCC7A9E0CA42}" srcId="{EFE73B03-4D71-4565-8C52-4902BE6377A4}" destId="{0605F139-5EF0-48E7-A091-192233D2011D}" srcOrd="0" destOrd="0" parTransId="{2AFB1B2A-8749-4E5E-9CB9-0B60F81C46F8}" sibTransId="{E0FFEB56-236E-4FE9-83BF-31494E265D5A}"/>
    <dgm:cxn modelId="{FDF0F45A-0126-4F3A-A93D-84BC1BF0F5A7}" srcId="{0605F139-5EF0-48E7-A091-192233D2011D}" destId="{505046B5-8F53-4970-8009-1E03D96A698E}" srcOrd="1" destOrd="0" parTransId="{22660269-5B7B-49A9-966A-5A3EB4E36BE3}" sibTransId="{50B55A86-19C8-48AF-ABB5-685F6D32E565}"/>
    <dgm:cxn modelId="{823EF704-FC1D-47C5-9C0B-B7880A12FF8F}" type="presOf" srcId="{22660269-5B7B-49A9-966A-5A3EB4E36BE3}" destId="{19D5F3EF-9101-42EA-82F3-BC96BBFED045}" srcOrd="0" destOrd="0" presId="urn:microsoft.com/office/officeart/2005/8/layout/hierarchy2#3"/>
    <dgm:cxn modelId="{D1F986DD-32AA-4A47-8C0D-B8D246E2B11C}" type="presOf" srcId="{581124B7-0397-40F7-9B1D-41220103BA68}" destId="{E81582B1-A130-479F-ACE3-61EF727591CE}" srcOrd="0" destOrd="0" presId="urn:microsoft.com/office/officeart/2005/8/layout/hierarchy2#3"/>
    <dgm:cxn modelId="{92E96097-3924-435C-9BB1-DE070DEC682E}" type="presOf" srcId="{EF7CDCBE-364A-4F0D-A80E-743DE5353440}" destId="{5528F7CF-9E63-41FA-B126-9CAEF0BF81E1}" srcOrd="0" destOrd="0" presId="urn:microsoft.com/office/officeart/2005/8/layout/hierarchy2#3"/>
    <dgm:cxn modelId="{3943DA6B-18FB-464A-B1DA-63D1D9E44707}" type="presOf" srcId="{DD93D835-CFED-4B08-8A10-E1012341DB93}" destId="{9A9DA1D0-1516-437A-BCF6-2A184E394070}" srcOrd="0" destOrd="0" presId="urn:microsoft.com/office/officeart/2005/8/layout/hierarchy2#3"/>
    <dgm:cxn modelId="{30117A6A-3BB9-4D04-8E63-25DFB7EC465E}" type="presOf" srcId="{7BE23E9D-E0B1-4FB0-B70F-7B0B2AA08601}" destId="{D2F3A252-F970-424C-BDB4-B6042D743B4A}" srcOrd="0" destOrd="0" presId="urn:microsoft.com/office/officeart/2005/8/layout/hierarchy2#3"/>
    <dgm:cxn modelId="{002EBFD9-BF05-4180-A210-0E621C2FF459}" type="presOf" srcId="{4A6A0524-D9B7-4A37-8E78-5FE688BDCCE6}" destId="{FA61825B-C877-4D42-AAFB-0586288A9783}" srcOrd="0" destOrd="0" presId="urn:microsoft.com/office/officeart/2005/8/layout/hierarchy2#3"/>
    <dgm:cxn modelId="{063A0312-6DCB-4BB0-9D4F-589895C7F1EF}" type="presOf" srcId="{2C2A4BF3-AA22-4080-9546-909CF9AC3ECB}" destId="{63712EDC-9AF8-41BC-8F72-ADF8D554FF07}" srcOrd="0" destOrd="0" presId="urn:microsoft.com/office/officeart/2005/8/layout/hierarchy2#3"/>
    <dgm:cxn modelId="{1089271E-4058-47B8-9625-5BDF484B8750}" type="presOf" srcId="{0605F139-5EF0-48E7-A091-192233D2011D}" destId="{24E3F4AB-32FB-4CE0-9DAC-FC4DD26B5900}" srcOrd="0" destOrd="0" presId="urn:microsoft.com/office/officeart/2005/8/layout/hierarchy2#3"/>
    <dgm:cxn modelId="{1EE9D7E3-8AD2-4ACC-9F3A-FEB22409E27E}" type="presOf" srcId="{C78C4F92-AD69-46C8-910C-41059E8ED0A9}" destId="{29F748CF-C0E7-4DEA-B3A3-0E8AEB5CA964}" srcOrd="0" destOrd="0" presId="urn:microsoft.com/office/officeart/2005/8/layout/hierarchy2#3"/>
    <dgm:cxn modelId="{2760FA77-09F3-4737-80C1-02BAAFADF886}" type="presParOf" srcId="{5FBAB40F-6011-4629-9B30-77C9439C91BF}" destId="{2332AA2E-A989-4175-BB73-78EA4C3BDB65}" srcOrd="0" destOrd="0" presId="urn:microsoft.com/office/officeart/2005/8/layout/hierarchy2#3"/>
    <dgm:cxn modelId="{6D81BF59-50F5-4A84-81AF-B31C5CDFBD3C}" type="presParOf" srcId="{2332AA2E-A989-4175-BB73-78EA4C3BDB65}" destId="{24E3F4AB-32FB-4CE0-9DAC-FC4DD26B5900}" srcOrd="0" destOrd="0" presId="urn:microsoft.com/office/officeart/2005/8/layout/hierarchy2#3"/>
    <dgm:cxn modelId="{2507B968-7822-4522-BDE8-94ECF931F19B}" type="presParOf" srcId="{2332AA2E-A989-4175-BB73-78EA4C3BDB65}" destId="{44F25638-8073-4DA7-9390-5AC06A304565}" srcOrd="1" destOrd="0" presId="urn:microsoft.com/office/officeart/2005/8/layout/hierarchy2#3"/>
    <dgm:cxn modelId="{71E248F1-09B1-446D-970A-2B89D50EC6D3}" type="presParOf" srcId="{44F25638-8073-4DA7-9390-5AC06A304565}" destId="{B47BD6C9-6D53-4A69-975F-9CF96E25F10F}" srcOrd="0" destOrd="0" presId="urn:microsoft.com/office/officeart/2005/8/layout/hierarchy2#3"/>
    <dgm:cxn modelId="{9B19EE0C-6B25-4CDD-AEB9-42CB53431B2D}" type="presParOf" srcId="{B47BD6C9-6D53-4A69-975F-9CF96E25F10F}" destId="{C1833E64-0598-4ED8-B73B-4C820BB35531}" srcOrd="0" destOrd="0" presId="urn:microsoft.com/office/officeart/2005/8/layout/hierarchy2#3"/>
    <dgm:cxn modelId="{CC201B2D-A3D4-4C04-86FB-DED45D9563E6}" type="presParOf" srcId="{44F25638-8073-4DA7-9390-5AC06A304565}" destId="{46F58ACF-5130-428E-B3EF-87D6FEC0C921}" srcOrd="1" destOrd="0" presId="urn:microsoft.com/office/officeart/2005/8/layout/hierarchy2#3"/>
    <dgm:cxn modelId="{BCC2307F-9608-4C61-93AB-30DAC04E0CEC}" type="presParOf" srcId="{46F58ACF-5130-428E-B3EF-87D6FEC0C921}" destId="{3C0D5057-54F2-42F8-ADAD-AA27A1CC1A1B}" srcOrd="0" destOrd="0" presId="urn:microsoft.com/office/officeart/2005/8/layout/hierarchy2#3"/>
    <dgm:cxn modelId="{95B8764F-0B20-4220-9368-D28391960850}" type="presParOf" srcId="{46F58ACF-5130-428E-B3EF-87D6FEC0C921}" destId="{48673F39-879C-4946-8DC7-FD68F0552920}" srcOrd="1" destOrd="0" presId="urn:microsoft.com/office/officeart/2005/8/layout/hierarchy2#3"/>
    <dgm:cxn modelId="{1F5D74C2-F885-49E1-96AB-D6C73159EEC2}" type="presParOf" srcId="{48673F39-879C-4946-8DC7-FD68F0552920}" destId="{FA61825B-C877-4D42-AAFB-0586288A9783}" srcOrd="0" destOrd="0" presId="urn:microsoft.com/office/officeart/2005/8/layout/hierarchy2#3"/>
    <dgm:cxn modelId="{BFDEA340-2ACF-4F37-BD31-9FB03FBA415D}" type="presParOf" srcId="{FA61825B-C877-4D42-AAFB-0586288A9783}" destId="{66B35CF0-1806-4E4A-8B50-99A64DECDBA9}" srcOrd="0" destOrd="0" presId="urn:microsoft.com/office/officeart/2005/8/layout/hierarchy2#3"/>
    <dgm:cxn modelId="{48CD7852-A95E-4D33-A3C0-FD9A90A75D77}" type="presParOf" srcId="{48673F39-879C-4946-8DC7-FD68F0552920}" destId="{F95D7524-EA0E-4F9D-9D6F-B10856D5C83F}" srcOrd="1" destOrd="0" presId="urn:microsoft.com/office/officeart/2005/8/layout/hierarchy2#3"/>
    <dgm:cxn modelId="{B2B1FC43-9E71-40AD-88BA-58CCA9DC7629}" type="presParOf" srcId="{F95D7524-EA0E-4F9D-9D6F-B10856D5C83F}" destId="{63712EDC-9AF8-41BC-8F72-ADF8D554FF07}" srcOrd="0" destOrd="0" presId="urn:microsoft.com/office/officeart/2005/8/layout/hierarchy2#3"/>
    <dgm:cxn modelId="{35A2B204-C7CE-4791-B238-FB037C6A1A55}" type="presParOf" srcId="{F95D7524-EA0E-4F9D-9D6F-B10856D5C83F}" destId="{E0C65410-D9BC-4E23-87DE-EBBC54AD2166}" srcOrd="1" destOrd="0" presId="urn:microsoft.com/office/officeart/2005/8/layout/hierarchy2#3"/>
    <dgm:cxn modelId="{BDB4D1D4-35A5-4323-BB0D-ED43E7C8714C}" type="presParOf" srcId="{48673F39-879C-4946-8DC7-FD68F0552920}" destId="{E81582B1-A130-479F-ACE3-61EF727591CE}" srcOrd="2" destOrd="0" presId="urn:microsoft.com/office/officeart/2005/8/layout/hierarchy2#3"/>
    <dgm:cxn modelId="{C2BA03BD-CBDC-4966-93FA-14FD9CB7E7A1}" type="presParOf" srcId="{E81582B1-A130-479F-ACE3-61EF727591CE}" destId="{C3EBFA62-33AA-4455-9D61-7B96DA4B37A4}" srcOrd="0" destOrd="0" presId="urn:microsoft.com/office/officeart/2005/8/layout/hierarchy2#3"/>
    <dgm:cxn modelId="{70ADF7AC-4C98-46B1-A10C-C071FD6AF6CC}" type="presParOf" srcId="{48673F39-879C-4946-8DC7-FD68F0552920}" destId="{2DF34A52-3962-401F-8488-13EE54243675}" srcOrd="3" destOrd="0" presId="urn:microsoft.com/office/officeart/2005/8/layout/hierarchy2#3"/>
    <dgm:cxn modelId="{2B4554E1-68D5-4F26-85D6-B9420E786484}" type="presParOf" srcId="{2DF34A52-3962-401F-8488-13EE54243675}" destId="{29F748CF-C0E7-4DEA-B3A3-0E8AEB5CA964}" srcOrd="0" destOrd="0" presId="urn:microsoft.com/office/officeart/2005/8/layout/hierarchy2#3"/>
    <dgm:cxn modelId="{951120A6-DE74-4DD6-9DB9-8390810D672C}" type="presParOf" srcId="{2DF34A52-3962-401F-8488-13EE54243675}" destId="{02AC44EF-F1FC-4C54-8D55-2436304955F9}" srcOrd="1" destOrd="0" presId="urn:microsoft.com/office/officeart/2005/8/layout/hierarchy2#3"/>
    <dgm:cxn modelId="{182C06FF-AE3D-4B76-8D29-BBF13109A4B3}" type="presParOf" srcId="{44F25638-8073-4DA7-9390-5AC06A304565}" destId="{19D5F3EF-9101-42EA-82F3-BC96BBFED045}" srcOrd="2" destOrd="0" presId="urn:microsoft.com/office/officeart/2005/8/layout/hierarchy2#3"/>
    <dgm:cxn modelId="{8697B5D8-FC37-4DF1-8B7B-52992836CC11}" type="presParOf" srcId="{19D5F3EF-9101-42EA-82F3-BC96BBFED045}" destId="{527AAC6A-47B0-4841-9AE5-3184C8373458}" srcOrd="0" destOrd="0" presId="urn:microsoft.com/office/officeart/2005/8/layout/hierarchy2#3"/>
    <dgm:cxn modelId="{9C04D067-3DFB-41D9-A164-52D833BE70AE}" type="presParOf" srcId="{44F25638-8073-4DA7-9390-5AC06A304565}" destId="{57D9E7F5-7664-4210-B2DF-126FF2693854}" srcOrd="3" destOrd="0" presId="urn:microsoft.com/office/officeart/2005/8/layout/hierarchy2#3"/>
    <dgm:cxn modelId="{DE22085D-239D-4F29-AF4E-BD083777F7FA}" type="presParOf" srcId="{57D9E7F5-7664-4210-B2DF-126FF2693854}" destId="{7ACA52B7-FCFE-40B8-B6F4-7C102AE3ACF6}" srcOrd="0" destOrd="0" presId="urn:microsoft.com/office/officeart/2005/8/layout/hierarchy2#3"/>
    <dgm:cxn modelId="{0BF7EAA9-C479-41F4-BC60-27D4E82504BC}" type="presParOf" srcId="{57D9E7F5-7664-4210-B2DF-126FF2693854}" destId="{968786A7-2439-44EC-876D-92F058A9E90A}" srcOrd="1" destOrd="0" presId="urn:microsoft.com/office/officeart/2005/8/layout/hierarchy2#3"/>
    <dgm:cxn modelId="{D4B3171A-04EF-42C2-AE29-8C86FF753907}" type="presParOf" srcId="{968786A7-2439-44EC-876D-92F058A9E90A}" destId="{AC2BD383-E6AD-4FEA-99F6-CBB1B3983515}" srcOrd="0" destOrd="0" presId="urn:microsoft.com/office/officeart/2005/8/layout/hierarchy2#3"/>
    <dgm:cxn modelId="{E00FD084-6F82-4559-90E2-D62EF0A14993}" type="presParOf" srcId="{AC2BD383-E6AD-4FEA-99F6-CBB1B3983515}" destId="{4E0D5767-7683-41D3-8A78-9ADB5F5DBD6B}" srcOrd="0" destOrd="0" presId="urn:microsoft.com/office/officeart/2005/8/layout/hierarchy2#3"/>
    <dgm:cxn modelId="{474B00CF-479C-42EA-A203-89FF63699BFD}" type="presParOf" srcId="{968786A7-2439-44EC-876D-92F058A9E90A}" destId="{34F9ECE9-0086-4171-A4CF-D81D043459BE}" srcOrd="1" destOrd="0" presId="urn:microsoft.com/office/officeart/2005/8/layout/hierarchy2#3"/>
    <dgm:cxn modelId="{ECBCE82E-DB7D-469D-B373-501C4C584D1F}" type="presParOf" srcId="{34F9ECE9-0086-4171-A4CF-D81D043459BE}" destId="{5934CC37-7CA0-4C85-B040-7A9B64BCF21A}" srcOrd="0" destOrd="0" presId="urn:microsoft.com/office/officeart/2005/8/layout/hierarchy2#3"/>
    <dgm:cxn modelId="{43D1BEC4-9ABC-4F79-BCFB-E5D6AC342A4A}" type="presParOf" srcId="{34F9ECE9-0086-4171-A4CF-D81D043459BE}" destId="{036399AB-FEFD-4914-BB30-4A85672B1B0A}" srcOrd="1" destOrd="0" presId="urn:microsoft.com/office/officeart/2005/8/layout/hierarchy2#3"/>
    <dgm:cxn modelId="{9AFF6770-2055-4BBA-8DDE-C5C10961CEA9}" type="presParOf" srcId="{968786A7-2439-44EC-876D-92F058A9E90A}" destId="{D2F3A252-F970-424C-BDB4-B6042D743B4A}" srcOrd="2" destOrd="0" presId="urn:microsoft.com/office/officeart/2005/8/layout/hierarchy2#3"/>
    <dgm:cxn modelId="{CC41DE80-D1F4-404B-9406-9F31958F6A41}" type="presParOf" srcId="{D2F3A252-F970-424C-BDB4-B6042D743B4A}" destId="{B831C225-91A1-48EB-BB49-D7AB6D8E938A}" srcOrd="0" destOrd="0" presId="urn:microsoft.com/office/officeart/2005/8/layout/hierarchy2#3"/>
    <dgm:cxn modelId="{BFE9F128-F16B-44CE-A959-EAC095B951CA}" type="presParOf" srcId="{968786A7-2439-44EC-876D-92F058A9E90A}" destId="{AFC38FE7-8675-430B-9DAD-496038C9FA07}" srcOrd="3" destOrd="0" presId="urn:microsoft.com/office/officeart/2005/8/layout/hierarchy2#3"/>
    <dgm:cxn modelId="{FDEF62F7-67C1-4CCB-B2ED-AD61A419900E}" type="presParOf" srcId="{AFC38FE7-8675-430B-9DAD-496038C9FA07}" destId="{9A9DA1D0-1516-437A-BCF6-2A184E394070}" srcOrd="0" destOrd="0" presId="urn:microsoft.com/office/officeart/2005/8/layout/hierarchy2#3"/>
    <dgm:cxn modelId="{B93856F8-3D7D-48AA-B6E7-B60E2F9D2D55}" type="presParOf" srcId="{AFC38FE7-8675-430B-9DAD-496038C9FA07}" destId="{AB3FDE47-05F1-467C-90C4-8650C8601A3B}" srcOrd="1" destOrd="0" presId="urn:microsoft.com/office/officeart/2005/8/layout/hierarchy2#3"/>
    <dgm:cxn modelId="{0BAB9D83-16B3-42EC-8DF5-02326B38D12D}" type="presParOf" srcId="{968786A7-2439-44EC-876D-92F058A9E90A}" destId="{5528F7CF-9E63-41FA-B126-9CAEF0BF81E1}" srcOrd="4" destOrd="0" presId="urn:microsoft.com/office/officeart/2005/8/layout/hierarchy2#3"/>
    <dgm:cxn modelId="{A48CDA42-D979-4A7F-8C98-FF4AF9FFF81E}" type="presParOf" srcId="{5528F7CF-9E63-41FA-B126-9CAEF0BF81E1}" destId="{A462B6D6-0426-4376-A84B-E2A8011B5F9F}" srcOrd="0" destOrd="0" presId="urn:microsoft.com/office/officeart/2005/8/layout/hierarchy2#3"/>
    <dgm:cxn modelId="{7F9D6F90-B562-40EA-A874-EFD9009C260E}" type="presParOf" srcId="{968786A7-2439-44EC-876D-92F058A9E90A}" destId="{AAF6BD81-492B-474A-AADF-89CFCE2673FB}" srcOrd="5" destOrd="0" presId="urn:microsoft.com/office/officeart/2005/8/layout/hierarchy2#3"/>
    <dgm:cxn modelId="{965C74C9-4CFD-453F-865D-375E49FFFF93}" type="presParOf" srcId="{AAF6BD81-492B-474A-AADF-89CFCE2673FB}" destId="{7D2AD4B4-6625-47D8-B0AF-C0751011B06D}" srcOrd="0" destOrd="0" presId="urn:microsoft.com/office/officeart/2005/8/layout/hierarchy2#3"/>
    <dgm:cxn modelId="{69C16D3B-1AB9-4FF2-A68B-B9F3BF19D81C}" type="presParOf" srcId="{AAF6BD81-492B-474A-AADF-89CFCE2673FB}" destId="{8165A388-541F-40BB-8FF8-6C0CD0E16F1D}" srcOrd="1" destOrd="0" presId="urn:microsoft.com/office/officeart/2005/8/layout/hierarchy2#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3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92585-F76D-46E5-A8B1-81B01460FEA4}" type="datetimeFigureOut">
              <a:rPr lang="zh-CN" altLang="en-US" smtClean="0"/>
              <a:t>2020/2/9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A60C8-8B02-49DE-A541-E6C45FC1A4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7.png"/><Relationship Id="rId4" Type="http://schemas.microsoft.com/office/2007/relationships/media" Target="../media/media1.mp4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9954"/>
            <a:ext cx="18288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5072066" y="2357436"/>
            <a:ext cx="3078162" cy="50270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zh-CN" altLang="en-US" sz="4000" baseline="-250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第七章  </a:t>
            </a:r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</a:t>
            </a:r>
            <a:r>
              <a:rPr lang="en-US" altLang="zh-CN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节</a:t>
            </a:r>
            <a:endParaRPr lang="zh-CN" altLang="en-US" sz="4000" baseline="-250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357686" y="642924"/>
            <a:ext cx="4236720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FFC000"/>
                </a:solidFill>
                <a:latin typeface="方正姚体" panose="02010601030101010101" charset="-122"/>
                <a:ea typeface="方正姚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教科版物理（初中）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99800" y="1820596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9" name="图片 8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71486"/>
            <a:ext cx="3286148" cy="3286148"/>
          </a:xfrm>
          <a:prstGeom prst="rect">
            <a:avLst/>
          </a:prstGeom>
        </p:spPr>
      </p:pic>
      <p:sp>
        <p:nvSpPr>
          <p:cNvPr id="10" name="Shape 40"/>
          <p:cNvSpPr>
            <a:spLocks noChangeArrowheads="1"/>
          </p:cNvSpPr>
          <p:nvPr/>
        </p:nvSpPr>
        <p:spPr bwMode="auto">
          <a:xfrm>
            <a:off x="4857752" y="3143254"/>
            <a:ext cx="3117880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弹力  力的测量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212217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弹簧测力计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203121"/>
            <a:ext cx="1870710" cy="443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pic>
        <p:nvPicPr>
          <p:cNvPr id="165890" name="Picture 6" descr="T0709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73833"/>
          <a:stretch>
            <a:fillRect/>
          </a:stretch>
        </p:blipFill>
        <p:spPr bwMode="auto">
          <a:xfrm>
            <a:off x="5624830" y="1081218"/>
            <a:ext cx="838200" cy="2913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1" name="Picture 7" descr="T0709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2651" t="15846" r="11124"/>
          <a:stretch>
            <a:fillRect/>
          </a:stretch>
        </p:blipFill>
        <p:spPr bwMode="auto">
          <a:xfrm>
            <a:off x="6774181" y="1148058"/>
            <a:ext cx="2092325" cy="2847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9"/>
          <p:cNvSpPr txBox="1">
            <a:spLocks noChangeArrowheads="1"/>
          </p:cNvSpPr>
          <p:nvPr/>
        </p:nvSpPr>
        <p:spPr bwMode="auto">
          <a:xfrm>
            <a:off x="284480" y="1947910"/>
            <a:ext cx="4396740" cy="19428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指出图中甲、乙两种测量的错误之处。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甲： 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乙： 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32146" y="4048597"/>
            <a:ext cx="43370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14591" y="4048597"/>
            <a:ext cx="43370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21765" y="2933323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弹簧测力计倒挂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40765" y="3416481"/>
            <a:ext cx="2657136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受力没有通过中心轴线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7" grpId="0" bldLvl="0" animBg="1"/>
      <p:bldP spid="4" grpId="0" animBg="1"/>
      <p:bldP spid="6" grpId="0" animBg="1"/>
      <p:bldP spid="9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212217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弹簧测力计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203121"/>
            <a:ext cx="1870710" cy="443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29700" name="Text Box 9"/>
          <p:cNvSpPr txBox="1">
            <a:spLocks noChangeArrowheads="1"/>
          </p:cNvSpPr>
          <p:nvPr/>
        </p:nvSpPr>
        <p:spPr bwMode="auto">
          <a:xfrm>
            <a:off x="284480" y="1947910"/>
            <a:ext cx="4396740" cy="14800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读出甲乙两图弹簧测力计的读数。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甲： 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乙： 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71211" y="3647557"/>
            <a:ext cx="43370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85711" y="3647557"/>
            <a:ext cx="43370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77365" y="2488359"/>
            <a:ext cx="45140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3N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77366" y="2942871"/>
            <a:ext cx="66460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1.4N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1631" y="1337438"/>
            <a:ext cx="2221865" cy="22031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2145" y="956131"/>
            <a:ext cx="711200" cy="2584481"/>
          </a:xfrm>
          <a:prstGeom prst="rect">
            <a:avLst/>
          </a:prstGeom>
        </p:spPr>
      </p:pic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7" grpId="0" bldLvl="0" animBg="1"/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212217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弹簧测力计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203121"/>
            <a:ext cx="2425700" cy="443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常见弹簧测力计</a:t>
            </a:r>
          </a:p>
        </p:txBody>
      </p:sp>
      <p:pic>
        <p:nvPicPr>
          <p:cNvPr id="14" name="Picture 2" descr="http://apwsb.myrice.com/chu/tu/tanhuan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3870" y="1203121"/>
            <a:ext cx="4964430" cy="353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45134"/>
            <a:ext cx="1293813" cy="40899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2920366" y="402950"/>
            <a:ext cx="191960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考点一：弹力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1446" y="1731476"/>
            <a:ext cx="8791575" cy="24056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</a:rPr>
              <a:t>(2017•绥化)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下列有关力的说法正确的是（   ）。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A．用力捏橡皮泥，橡皮泥发生形变，说明力可以改变物体的形状；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B．推门时离门轴越近，用力越大，说明力的作用效果只与力的作用点有关；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C．用水提水桶时，只有手对水桶施加了力，而水桶对手没有力的作用；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D．放在桌面上的水杯对桌面的压力不是弹力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40301" y="1864519"/>
            <a:ext cx="36385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  <p:bldP spid="3" grpId="0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45760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328612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考点一：弹力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356" y="1787493"/>
            <a:ext cx="8824595" cy="10172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</a:rPr>
              <a:t>（2018·益阳）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杂技演员站在楼梯上处于静止状态，人没与墙面接触，只受到重力和支持力的作用，如图。则人所受重力和支持力的示意图正确的是（  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04200" y="2373776"/>
            <a:ext cx="41910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  <p:pic>
        <p:nvPicPr>
          <p:cNvPr id="3" name="图片 -21474824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326" y="3141482"/>
            <a:ext cx="6616065" cy="14768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100" grpId="0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45699"/>
            <a:ext cx="1293813" cy="40786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2920365" y="402950"/>
            <a:ext cx="2630170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考点二：力的测量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1445" y="1731476"/>
            <a:ext cx="3314700" cy="5544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读出下面各弹簧秤的示数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95900" y="3746862"/>
            <a:ext cx="60960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1N</a:t>
            </a:r>
          </a:p>
        </p:txBody>
      </p:sp>
      <p:pic>
        <p:nvPicPr>
          <p:cNvPr id="43011" name="Picture 5" descr="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63"/>
          <a:stretch>
            <a:fillRect/>
          </a:stretch>
        </p:blipFill>
        <p:spPr bwMode="auto">
          <a:xfrm>
            <a:off x="5997575" y="1121959"/>
            <a:ext cx="857250" cy="3580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/>
      <p:bldP spid="3" grpId="0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32211"/>
            <a:ext cx="1293813" cy="40862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2920365" y="402950"/>
            <a:ext cx="2630170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考点二：力的测量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1445" y="1731475"/>
            <a:ext cx="6247130" cy="10172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图中弹簧测力计的量程是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；分度值是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；此时弹簧测力计的读数是</a:t>
            </a:r>
            <a:r>
              <a:rPr lang="zh-CN" altLang="en-US" sz="2000" u="sng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89910" y="1853697"/>
            <a:ext cx="60960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5N</a:t>
            </a:r>
          </a:p>
        </p:txBody>
      </p:sp>
      <p:pic>
        <p:nvPicPr>
          <p:cNvPr id="43012" name="Picture 6" descr="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72275" y="1001327"/>
            <a:ext cx="784860" cy="395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5217160" y="1853697"/>
            <a:ext cx="60960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0.2N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64510" y="2292932"/>
            <a:ext cx="60960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1.4N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/>
      <p:bldP spid="3" grpId="0"/>
      <p:bldP spid="7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2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  <a:endParaRPr lang="zh-CN" altLang="en-US" sz="28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485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52400" y="1177658"/>
            <a:ext cx="2058988" cy="57928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视频小结</a:t>
            </a:r>
          </a:p>
        </p:txBody>
      </p:sp>
      <p:pic>
        <p:nvPicPr>
          <p:cNvPr id="4" name="弹力 海绵宝宝变形记_高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27605" y="1177658"/>
            <a:ext cx="5956300" cy="3353460"/>
          </a:xfrm>
          <a:prstGeom prst="rect">
            <a:avLst/>
          </a:prstGeom>
        </p:spPr>
      </p:pic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954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algn="l"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  <a:endParaRPr lang="zh-CN" altLang="en-US" sz="28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latinLnBrk="1" hangingPunct="0">
              <a:defRPr/>
            </a:pP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842011" y="1191663"/>
          <a:ext cx="6250305" cy="3436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课后作业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84481" y="1175112"/>
            <a:ext cx="7822565" cy="2405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关于弹力，下列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说法不正确的是（   ）。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发生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弹性形变的物体会对它所接触的物体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产生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弹力的作用；      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所说的压力、拉力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等，就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力的性质而言都是弹力；  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一个物体发生的形变越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大，弹力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就越大；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个物体不接触也能有弹力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1446" y="1058619"/>
            <a:ext cx="3771265" cy="64675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观察下面图片，回答问题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45" y="1718107"/>
            <a:ext cx="2395220" cy="17072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82901" y="1672274"/>
            <a:ext cx="1271905" cy="17531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471" y="1631534"/>
            <a:ext cx="2700655" cy="179385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71196" y="3425393"/>
            <a:ext cx="1585595" cy="507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1800" noProof="1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en-US" sz="1800" noProof="1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张开的弓弦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18435" y="3425393"/>
            <a:ext cx="1780540" cy="507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8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B.起跳时的撑杆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51350" y="1631534"/>
            <a:ext cx="1789430" cy="179385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45635" y="3425393"/>
            <a:ext cx="1833880" cy="507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8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C.拉力器被拉开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45581" y="3425393"/>
            <a:ext cx="2280285" cy="507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8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D.橡皮泥做成的小鸟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07646" y="3933377"/>
            <a:ext cx="790257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noProof="1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以上活动，物体发生形变的是：</a:t>
            </a:r>
            <a:r>
              <a:rPr lang="zh-CN" altLang="en-US" sz="2400" u="sng" noProof="1">
                <a:latin typeface="微软雅黑" panose="020B0503020204020204" charset="-122"/>
                <a:ea typeface="微软雅黑" panose="020B0503020204020204" charset="-122"/>
              </a:rPr>
              <a:t>                            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noProof="1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外力撤销后能回复到原来状态的是：</a:t>
            </a:r>
            <a:r>
              <a:rPr lang="zh-CN" altLang="en-US" sz="2400" u="sng" noProof="1"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499100" y="4115437"/>
            <a:ext cx="160782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A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C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D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568951" y="4694717"/>
            <a:ext cx="121729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A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12" grpId="0"/>
      <p:bldP spid="13" grpId="0"/>
      <p:bldP spid="15" grpId="0"/>
      <p:bldP spid="16" grpId="0"/>
      <p:bldP spid="18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954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algn="l"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课后作业</a:t>
            </a:r>
          </a:p>
          <a:p>
            <a:pPr latinLnBrk="1" hangingPunct="0">
              <a:defRPr/>
            </a:pP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14021" y="1304336"/>
            <a:ext cx="7394575" cy="28671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关于弹簧测力计的说法不正确的是（      ）。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加在弹簧测力计上的力不能超过它的量程；      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如果在使用之前指针并不指在零刻度，应进行调零；    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使用时，弹簧测力计只能竖直放置；      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使用时，指针、弹簧不能与外壳摩擦；</a:t>
            </a: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在使用之前，最好轻轻来回拉动它的挂钩几次    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954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algn="l"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课后作业</a:t>
            </a:r>
          </a:p>
          <a:p>
            <a:pPr latinLnBrk="1" hangingPunct="0">
              <a:defRPr/>
            </a:pP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27026" y="1154742"/>
            <a:ext cx="8710295" cy="24043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关于弹力的说法正确的是（     ）。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只有弹簧、橡皮筋这类物体才可能产生弹力；      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只要物体发生形变就一定会产生弹力；    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任何物体的弹性都有一定限度，因而弹力不可能无限大；   </a:t>
            </a:r>
            <a:endParaRPr lang="zh-CN" altLang="en-US" sz="20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弹力的大小只与物体形变的程度有关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1446" y="1058619"/>
            <a:ext cx="3771265" cy="64675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观察下面图片，回答问题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718107"/>
            <a:ext cx="2395220" cy="17072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03856" y="1672274"/>
            <a:ext cx="1271905" cy="17531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471" y="1631534"/>
            <a:ext cx="2700655" cy="179385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92151" y="3425393"/>
            <a:ext cx="1585595" cy="507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1800" noProof="1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en-US" sz="1800" noProof="1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张开的弓弦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39390" y="3425393"/>
            <a:ext cx="1780540" cy="507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8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B.起跳时的撑杆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72305" y="1631534"/>
            <a:ext cx="1789430" cy="179385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66590" y="3425393"/>
            <a:ext cx="1833880" cy="507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8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C.拉力器被拉开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45581" y="3425393"/>
            <a:ext cx="2280285" cy="507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8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D.橡皮泥做成的小鸟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07646" y="3933377"/>
            <a:ext cx="861758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noProof="1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由图</a:t>
            </a:r>
            <a:r>
              <a:rPr lang="en-US" altLang="zh-CN" sz="2400" noProof="1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noProof="1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noProof="1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可知，人与弓弦、撑杆和拉力器之间发生了作用，他们均受到了</a:t>
            </a:r>
            <a:r>
              <a:rPr lang="zh-CN" altLang="en-US" sz="2400" u="sng" noProof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；力的产生是因为物体</a:t>
            </a:r>
            <a:r>
              <a:rPr lang="zh-CN" altLang="en-US" sz="2400" u="sng" noProof="1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产生的。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739391" y="4680713"/>
            <a:ext cx="42862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00471" y="4680713"/>
            <a:ext cx="66103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形变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12" grpId="0"/>
      <p:bldP spid="13" grpId="0"/>
      <p:bldP spid="15" grpId="0"/>
      <p:bldP spid="16" grpId="0"/>
      <p:bldP spid="19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/>
          <p:nvPr/>
        </p:nvSpPr>
        <p:spPr>
          <a:xfrm>
            <a:off x="284481" y="1244498"/>
            <a:ext cx="7221855" cy="33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弹性与塑性的概念；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知道什么是弹力及弹力产生的原因；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了解弹性形变概念；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了解弹簧测力计的工作原理；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能正确使用弹簧测力计。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charRg st="14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charRg st="3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charRg st="3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charRg st="36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128905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弹力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17321" y="1077716"/>
            <a:ext cx="762063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物体受力发生形变，不受力时又恢复到原来形状的性质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139701" y="1232403"/>
            <a:ext cx="127063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6371" y="1746116"/>
            <a:ext cx="762063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物体形变后，不受力时不能自动恢复到原来形状的性质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58751" y="1922447"/>
            <a:ext cx="127063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塑性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165736" y="2606762"/>
            <a:ext cx="127063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30351" y="2407514"/>
            <a:ext cx="707072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发生弹性形变的物体，对使其形变的物体的作用力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30351" y="3104561"/>
            <a:ext cx="591502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弹力是由于物体发生弹性形变而产生的力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3" grpId="0" bldLvl="0" animBg="1"/>
      <p:bldP spid="4" grpId="0"/>
      <p:bldP spid="6" grpId="0" bldLvl="0" animBg="1"/>
      <p:bldP spid="10" grpId="0" bldLvl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128905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弹力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7025" y="1166836"/>
            <a:ext cx="8576310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如：弓弦对射箭运动员手的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拉力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；撑杆对运动员向上的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；拉力器对手的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拉力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等都是弹力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2462260"/>
            <a:ext cx="1569720" cy="443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弹性限度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37386" y="2343221"/>
            <a:ext cx="6966585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cap="small" dirty="0" smtClean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弹簧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的弹性有一定的</a:t>
            </a:r>
            <a:r>
              <a:rPr lang="zh-CN" altLang="en-US" sz="2400" cap="small" dirty="0" smtClean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限度，超过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了这个</a:t>
            </a:r>
            <a:r>
              <a:rPr lang="zh-CN" altLang="en-US" sz="2400" cap="small" dirty="0" smtClean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限度，弹簧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不能完全复原。</a:t>
            </a:r>
            <a:r>
              <a:rPr lang="zh-CN" altLang="en-US" sz="2400" cap="small" dirty="0" smtClean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所以，使用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弹簧时不能超过它的弹性</a:t>
            </a:r>
            <a:r>
              <a:rPr lang="zh-CN" altLang="en-US" sz="2400" cap="small" dirty="0" smtClean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限度，否则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会使弹簧损坏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7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212217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弹簧测力计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7026" y="1145193"/>
            <a:ext cx="516572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弹簧测力计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：是测量力的大小的仪器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1" y="1912898"/>
            <a:ext cx="1226185" cy="443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结构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3521" y="1912898"/>
            <a:ext cx="2386965" cy="265959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92600" y="4572495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常见弹簧测力计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22755" y="1912899"/>
            <a:ext cx="154051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如图所示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3845" y="2585755"/>
            <a:ext cx="1484630" cy="443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工作原理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3846" y="3191771"/>
            <a:ext cx="389445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利用弹簧受到的拉力越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大，就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伸得越长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9550" y="1791950"/>
            <a:ext cx="1631950" cy="277990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442075" y="4572495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弹簧测力计面板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7" grpId="0" bldLvl="0" animBg="1"/>
      <p:bldP spid="6" grpId="0" bldLvl="0" animBg="1"/>
      <p:bldP spid="10" grpId="0" animBg="1"/>
      <p:bldP spid="11" grpId="0" bldLvl="0" animBg="1"/>
      <p:bldP spid="12" grpId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212217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弹簧测力计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203121"/>
            <a:ext cx="1870710" cy="443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使用与读数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4480" y="1646175"/>
            <a:ext cx="6856730" cy="34222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一观察：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观察弹簧测力计，分清它的量程和分度值；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二调节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：检查弹簧测力计指针是否指在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零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位，否则要调节到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零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位；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三测量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手轻轻地来回拉动几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次，避免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指针、弹簧和外壳之间的摩擦而影响测量的准确性。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575" y="1092358"/>
            <a:ext cx="1631950" cy="277990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140575" y="3872266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弹簧测力计面板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7" grpId="0" bldLvl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212217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弹簧测力计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203121"/>
            <a:ext cx="1870710" cy="443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使用与读数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3845" y="1769033"/>
            <a:ext cx="6856730" cy="28671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lvl="1" eaLnBrk="1" latinLnBrk="0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注意事项：一、测量时，沿着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弹簧的中心轴线施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力。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 eaLnBrk="1" latinLnBrk="0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二、视线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要与刻度面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垂直，应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保持测力计处于静止或匀速直线运动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状态。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 eaLnBrk="1" latinLnBrk="0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三、无需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估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读，指针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靠近哪条刻度线就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读取哪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条刻度线的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值。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575" y="1092358"/>
            <a:ext cx="1631950" cy="277990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140575" y="3872266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弹簧测力计面板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7" grpId="0" bldLvl="0" animBg="1"/>
      <p:bldP spid="1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1770</Words>
  <PresentationFormat>全屏显示(16:9)</PresentationFormat>
  <Paragraphs>185</Paragraphs>
  <Slides>21</Slides>
  <Notes>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4</cp:revision>
  <dcterms:created xsi:type="dcterms:W3CDTF">2020-02-09T12:06:01Z</dcterms:created>
  <dcterms:modified xsi:type="dcterms:W3CDTF">2020-02-09T12:10:42Z</dcterms:modified>
</cp:coreProperties>
</file>